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313" r:id="rId20"/>
    <p:sldId id="292" r:id="rId21"/>
    <p:sldId id="283" r:id="rId22"/>
    <p:sldId id="304" r:id="rId23"/>
    <p:sldId id="305" r:id="rId24"/>
    <p:sldId id="302" r:id="rId25"/>
    <p:sldId id="306" r:id="rId26"/>
    <p:sldId id="259" r:id="rId27"/>
    <p:sldId id="262" r:id="rId28"/>
    <p:sldId id="260" r:id="rId29"/>
    <p:sldId id="265" r:id="rId30"/>
    <p:sldId id="263" r:id="rId31"/>
    <p:sldId id="261" r:id="rId32"/>
    <p:sldId id="266" r:id="rId33"/>
    <p:sldId id="282" r:id="rId34"/>
    <p:sldId id="30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00A4FA"/>
    <a:srgbClr val="DAE8FC"/>
    <a:srgbClr val="FFEBAF"/>
    <a:srgbClr val="F8CECC"/>
    <a:srgbClr val="FFC821"/>
    <a:srgbClr val="FFE6CC"/>
    <a:srgbClr val="D5E8D4"/>
    <a:srgbClr val="00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546" y="108"/>
      </p:cViewPr>
      <p:guideLst>
        <p:guide pos="3840"/>
        <p:guide orient="horz" pos="2160"/>
        <p:guide orient="horz" pos="913"/>
        <p:guide orient="horz" pos="3974"/>
        <p:guide pos="529"/>
        <p:guide pos="712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6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ED84483-26EC-4A11-9979-20377E44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728" y="1461228"/>
            <a:ext cx="4976320" cy="48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863772" y="1439863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40AA433F-33E7-46D3-BC83-9987E4FE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66" y="1370648"/>
            <a:ext cx="3952874" cy="55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6A03A0-487C-69FB-3B72-2F00E6C9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92" y="1439863"/>
            <a:ext cx="308002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807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4CDC7BB8-04BC-4AB2-B800-64220734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8" y="1439863"/>
            <a:ext cx="80200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096000" y="5614658"/>
            <a:ext cx="5221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581527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03030"/>
              </p:ext>
            </p:extLst>
          </p:nvPr>
        </p:nvGraphicFramePr>
        <p:xfrm>
          <a:off x="1320323" y="1449388"/>
          <a:ext cx="9551353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받지도 주지도 않고 즉시 행동을 할 수 있는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특정한 조건을 달성하여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발동 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받아 즉시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발동 될 경우 발동된 순서에 따라서 연속으로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0DCE4D-8710-35B8-FFDD-DC2AEED2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644704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16395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847622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5793986" cy="2697228"/>
          </a:xfrm>
          <a:prstGeom prst="bentConnector3">
            <a:avLst>
              <a:gd name="adj1" fmla="val 8366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635660"/>
            <a:ext cx="1409130" cy="4153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C6A62D-6C7B-40F0-86BC-9CC6FCE16E61}"/>
              </a:ext>
            </a:extLst>
          </p:cNvPr>
          <p:cNvSpPr txBox="1"/>
          <p:nvPr/>
        </p:nvSpPr>
        <p:spPr>
          <a:xfrm>
            <a:off x="2968589" y="5689091"/>
            <a:ext cx="367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아군 캐릭터 턴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전투 단계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PC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행동 차트</a:t>
            </a: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적군 캐릭터 턴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–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전투 단계 몬스터 행동 차트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028651-CF6B-E644-C024-0187B829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89" y="1449388"/>
            <a:ext cx="4546421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52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6900570" y="4074461"/>
            <a:ext cx="2182268" cy="191453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834799" y="1871748"/>
              <a:ext cx="798636" cy="27756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373B1AC-1F7D-9B57-C690-3EED2A15F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8" y="1449388"/>
            <a:ext cx="377502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6" y="3470076"/>
            <a:ext cx="459228" cy="110045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620594" y="3297007"/>
            <a:ext cx="1485602" cy="34613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공격</a:t>
            </a:r>
            <a:r>
              <a:rPr lang="en-US" altLang="ko-KR" dirty="0"/>
              <a:t>&amp;</a:t>
            </a:r>
            <a:r>
              <a:rPr lang="ko-KR" altLang="en-US" dirty="0" err="1"/>
              <a:t>필살기</a:t>
            </a:r>
            <a:r>
              <a:rPr lang="ko-KR" altLang="en-US" dirty="0"/>
              <a:t>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370560A-EE2A-EEEE-4899-D1BFD483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23790"/>
            <a:ext cx="2860767" cy="25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60E771E2-638E-057F-DCB2-4A93746BA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53" y="1449388"/>
            <a:ext cx="2846607" cy="34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B7320C9-8EDB-CB4C-A69D-6342E872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73" y="3717037"/>
            <a:ext cx="2011035" cy="25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만화 영화, 스크린샷, 비디오, CG 아트워크이(가) 표시된 사진&#10;&#10;자동 생성된 설명">
            <a:extLst>
              <a:ext uri="{FF2B5EF4-FFF2-40B4-BE49-F238E27FC236}">
                <a16:creationId xmlns:a16="http://schemas.microsoft.com/office/drawing/2014/main" id="{6F79B211-9DE0-1B90-CBF1-378AF1C50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32" y="5229316"/>
            <a:ext cx="1915081" cy="1079409"/>
          </a:xfrm>
          <a:prstGeom prst="rect">
            <a:avLst/>
          </a:prstGeom>
        </p:spPr>
      </p:pic>
      <p:pic>
        <p:nvPicPr>
          <p:cNvPr id="7" name="그림 6" descr="텍스트, 스크린샷, 폰트, 포스터이(가) 표시된 사진&#10;&#10;자동 생성된 설명">
            <a:extLst>
              <a:ext uri="{FF2B5EF4-FFF2-40B4-BE49-F238E27FC236}">
                <a16:creationId xmlns:a16="http://schemas.microsoft.com/office/drawing/2014/main" id="{C07D8DBE-E2BE-5F6A-3E12-74D2C19C8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138367"/>
            <a:ext cx="2260789" cy="2170357"/>
          </a:xfrm>
          <a:prstGeom prst="rect">
            <a:avLst/>
          </a:prstGeom>
        </p:spPr>
      </p:pic>
      <p:pic>
        <p:nvPicPr>
          <p:cNvPr id="9" name="그림 8" descr="만화 영화, 아니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5D9EEBDC-D047-6BC0-D59E-B505B72D3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74" y="1439863"/>
            <a:ext cx="1528566" cy="1371790"/>
          </a:xfrm>
          <a:prstGeom prst="rect">
            <a:avLst/>
          </a:prstGeom>
        </p:spPr>
      </p:pic>
      <p:pic>
        <p:nvPicPr>
          <p:cNvPr id="11" name="그림 10" descr="만화 영화, 아니메, 애니메이션, CG 아트워크이(가) 표시된 사진&#10;&#10;자동 생성된 설명">
            <a:extLst>
              <a:ext uri="{FF2B5EF4-FFF2-40B4-BE49-F238E27FC236}">
                <a16:creationId xmlns:a16="http://schemas.microsoft.com/office/drawing/2014/main" id="{B268109D-D4E2-CF18-9D0B-6BC827A31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33" y="2054540"/>
            <a:ext cx="1428949" cy="1371791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75FFC7-4E8A-9D1C-960A-39AE9DB350B5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V="1">
            <a:off x="956308" y="2718214"/>
            <a:ext cx="329529" cy="2795137"/>
          </a:xfrm>
          <a:prstGeom prst="bentConnector3">
            <a:avLst>
              <a:gd name="adj1" fmla="val 1693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9802B-7A1F-4EDC-F59F-B1D0CBC2B53C}"/>
              </a:ext>
            </a:extLst>
          </p:cNvPr>
          <p:cNvSpPr/>
          <p:nvPr/>
        </p:nvSpPr>
        <p:spPr>
          <a:xfrm>
            <a:off x="9615340" y="5316717"/>
            <a:ext cx="1580151" cy="8903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EAA28B-58F7-DF82-7A2E-057B870E7C82}"/>
              </a:ext>
            </a:extLst>
          </p:cNvPr>
          <p:cNvSpPr/>
          <p:nvPr/>
        </p:nvSpPr>
        <p:spPr>
          <a:xfrm>
            <a:off x="956307" y="4819667"/>
            <a:ext cx="1978185" cy="13873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AE300-74B2-D569-9795-2734B84A7961}"/>
              </a:ext>
            </a:extLst>
          </p:cNvPr>
          <p:cNvSpPr/>
          <p:nvPr/>
        </p:nvSpPr>
        <p:spPr>
          <a:xfrm>
            <a:off x="1285836" y="2476413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A83A34-BB84-C41B-39D7-9B6A9C6714B7}"/>
              </a:ext>
            </a:extLst>
          </p:cNvPr>
          <p:cNvSpPr/>
          <p:nvPr/>
        </p:nvSpPr>
        <p:spPr>
          <a:xfrm>
            <a:off x="4417999" y="2497858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64B316-7D27-F0D9-354E-BE11D4623B03}"/>
              </a:ext>
            </a:extLst>
          </p:cNvPr>
          <p:cNvSpPr/>
          <p:nvPr/>
        </p:nvSpPr>
        <p:spPr>
          <a:xfrm>
            <a:off x="4417999" y="3357792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FB91F9-DCEF-A5EA-32BF-F5C0753BDB74}"/>
              </a:ext>
            </a:extLst>
          </p:cNvPr>
          <p:cNvSpPr/>
          <p:nvPr/>
        </p:nvSpPr>
        <p:spPr>
          <a:xfrm>
            <a:off x="7566551" y="4895494"/>
            <a:ext cx="1379486" cy="2219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3EC88E-1913-87CE-E5BE-42FE2F95D48D}"/>
              </a:ext>
            </a:extLst>
          </p:cNvPr>
          <p:cNvSpPr>
            <a:spLocks noChangeAspect="1"/>
          </p:cNvSpPr>
          <p:nvPr/>
        </p:nvSpPr>
        <p:spPr>
          <a:xfrm>
            <a:off x="7651363" y="1701967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AF9843A-3F79-F304-80E9-58A952D5094A}"/>
              </a:ext>
            </a:extLst>
          </p:cNvPr>
          <p:cNvSpPr>
            <a:spLocks noChangeAspect="1"/>
          </p:cNvSpPr>
          <p:nvPr/>
        </p:nvSpPr>
        <p:spPr>
          <a:xfrm>
            <a:off x="9412388" y="2310139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B66D35-59F7-B76F-6B9A-8B853DF52BF1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5488865" y="2098617"/>
            <a:ext cx="2162498" cy="64104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1B9687E-466F-5BE3-9DF9-05A53834E801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 flipH="1" flipV="1">
            <a:off x="6615606" y="1044615"/>
            <a:ext cx="1134607" cy="4458956"/>
          </a:xfrm>
          <a:prstGeom prst="bentConnector4">
            <a:avLst>
              <a:gd name="adj1" fmla="val -20148"/>
              <a:gd name="adj2" fmla="val 5600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4AB17EA-A8CA-CEB6-37BD-920F563374F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8946037" y="5006449"/>
            <a:ext cx="669303" cy="755428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78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Pages>7</Pages>
  <Words>2577</Words>
  <Characters>0</Characters>
  <Application>Microsoft Office PowerPoint</Application>
  <DocSecurity>0</DocSecurity>
  <PresentationFormat>와이드스크린</PresentationFormat>
  <Lines>0</Lines>
  <Paragraphs>382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행동 차트</vt:lpstr>
      <vt:lpstr>전투 단계-몬스터 행동 차트</vt:lpstr>
      <vt:lpstr>전투 단계-추가 공격&amp;필살기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997</cp:revision>
  <dcterms:modified xsi:type="dcterms:W3CDTF">2024-04-29T08:05:06Z</dcterms:modified>
  <cp:version>9.103.97.45139</cp:version>
</cp:coreProperties>
</file>